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7" r:id="rId2"/>
    <p:sldId id="26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468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94AB6F-0D38-4B53-8141-0052A8146489}" type="datetimeFigureOut">
              <a:rPr lang="en-GB" smtClean="0"/>
              <a:t>13/09/2016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AF210D-7C7E-48D3-BD58-6FF84064D0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72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AF210D-7C7E-48D3-BD58-6FF84064D02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22075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String</a:t>
            </a:r>
            <a:r>
              <a:rPr lang="en-GB" baseline="0" dirty="0" smtClean="0"/>
              <a:t> of Awards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4F5D84-9BFE-4D88-8007-A7BABAAA7AF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2282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9/13/2016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1.wdp"/><Relationship Id="rId5" Type="http://schemas.openxmlformats.org/officeDocument/2006/relationships/image" Target="../media/image6.jpeg"/><Relationship Id="rId4" Type="http://schemas.openxmlformats.org/officeDocument/2006/relationships/image" Target="../media/image5.jpg"/><Relationship Id="rId9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5744" y="1905000"/>
            <a:ext cx="7897091" cy="10156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FP1 – To ensure </a:t>
            </a:r>
            <a:r>
              <a:rPr lang="en-GB" sz="2000" b="1" dirty="0" smtClean="0"/>
              <a:t>school </a:t>
            </a:r>
            <a:r>
              <a:rPr lang="en-GB" sz="2000" b="1" dirty="0"/>
              <a:t>development plans </a:t>
            </a:r>
            <a:r>
              <a:rPr lang="en-GB" sz="2000" dirty="0"/>
              <a:t>set out more clearly what the intended targets for improvement are and how </a:t>
            </a:r>
            <a:r>
              <a:rPr lang="en-GB" sz="2000" dirty="0" smtClean="0"/>
              <a:t>success </a:t>
            </a:r>
            <a:r>
              <a:rPr lang="en-GB" sz="2000" dirty="0"/>
              <a:t>can be more easily measured along the </a:t>
            </a:r>
            <a:r>
              <a:rPr lang="en-GB" sz="2000" dirty="0" smtClean="0"/>
              <a:t>way (Ofsted 2016).   </a:t>
            </a:r>
            <a:endParaRPr lang="en-GB" sz="2000" dirty="0"/>
          </a:p>
        </p:txBody>
      </p:sp>
      <p:sp>
        <p:nvSpPr>
          <p:cNvPr id="5" name="TextBox 4"/>
          <p:cNvSpPr txBox="1"/>
          <p:nvPr/>
        </p:nvSpPr>
        <p:spPr>
          <a:xfrm>
            <a:off x="561109" y="4400774"/>
            <a:ext cx="7897091" cy="707886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FP3 – To maintain and develop best practice in meeting the needs of all pupils in order to renew our </a:t>
            </a:r>
            <a:r>
              <a:rPr lang="en-GB" sz="2000" b="1" dirty="0" smtClean="0"/>
              <a:t>ASC Accreditation Award </a:t>
            </a:r>
            <a:r>
              <a:rPr lang="en-GB" sz="2000" dirty="0" smtClean="0"/>
              <a:t>in 2017. </a:t>
            </a:r>
            <a:endParaRPr lang="en-GB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574962" y="3124200"/>
            <a:ext cx="7897091" cy="10156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FP2 – To continue to support and improve the </a:t>
            </a:r>
            <a:r>
              <a:rPr lang="en-GB" sz="2000" b="1" dirty="0" smtClean="0"/>
              <a:t>literacy and numeracy </a:t>
            </a:r>
            <a:r>
              <a:rPr lang="en-GB" sz="2000" dirty="0" smtClean="0"/>
              <a:t>needs of pupils across the whole school to prepare them for life beyond school. </a:t>
            </a:r>
            <a:endParaRPr lang="en-GB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561108" y="5334000"/>
            <a:ext cx="7897091" cy="101566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FP4 – To further develop partnerships, as well as excellence in teaching and professional development, as a basis for successfully applying to become a </a:t>
            </a:r>
            <a:r>
              <a:rPr lang="en-GB" sz="2000" b="1" dirty="0" smtClean="0"/>
              <a:t>Teaching School </a:t>
            </a:r>
            <a:r>
              <a:rPr lang="en-GB" sz="2000" dirty="0" smtClean="0"/>
              <a:t>by 2018.  </a:t>
            </a:r>
            <a:endParaRPr lang="en-GB" sz="2000" dirty="0"/>
          </a:p>
        </p:txBody>
      </p:sp>
      <p:pic>
        <p:nvPicPr>
          <p:cNvPr id="8" name="Picture 7" descr="logo3dpng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109" y="381000"/>
            <a:ext cx="1021456" cy="1388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981200" y="108195"/>
            <a:ext cx="651163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FOCUS PRIORITIES: 2016-2017:</a:t>
            </a:r>
          </a:p>
          <a:p>
            <a:pPr algn="ctr"/>
            <a:r>
              <a:rPr 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WE ARE CLARE MOUNT ..</a:t>
            </a:r>
          </a:p>
          <a:p>
            <a:pPr algn="ctr"/>
            <a:r>
              <a:rPr lang="en-US" sz="3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WE ARE </a:t>
            </a:r>
            <a:r>
              <a:rPr lang="en-US" sz="3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OUTSTANDING.</a:t>
            </a:r>
            <a:endParaRPr lang="en-US" sz="3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74732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6704" y="274638"/>
            <a:ext cx="5029091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OUR VISION</a:t>
            </a:r>
            <a:endParaRPr lang="en-GB" b="1" dirty="0"/>
          </a:p>
        </p:txBody>
      </p:sp>
      <p:pic>
        <p:nvPicPr>
          <p:cNvPr id="5" name="Picture 4" descr="logo3dpn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201933"/>
            <a:ext cx="859968" cy="116966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87184" y="1524000"/>
            <a:ext cx="7418616" cy="5847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BE MORE ASPIRATIONAL: “YES I CAN” </a:t>
            </a:r>
            <a:endParaRPr lang="en-GB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19792" y="2244060"/>
            <a:ext cx="8153400" cy="2062103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In keeping with the Paralympic Games we want our pupils to be:</a:t>
            </a:r>
          </a:p>
          <a:p>
            <a:pPr algn="ctr"/>
            <a:endParaRPr lang="en-GB" sz="3200" b="1" dirty="0"/>
          </a:p>
          <a:p>
            <a:pPr algn="ctr"/>
            <a:r>
              <a:rPr lang="en-GB" sz="3200" b="1" dirty="0" smtClean="0"/>
              <a:t>“ROLE MODELS &amp; CATALYSTS FOR CHANGE” </a:t>
            </a:r>
            <a:endParaRPr lang="en-GB" sz="3200" b="1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5797" y="379945"/>
            <a:ext cx="2137204" cy="998582"/>
          </a:xfrm>
          <a:prstGeom prst="rect">
            <a:avLst/>
          </a:prstGeom>
        </p:spPr>
      </p:pic>
      <p:pic>
        <p:nvPicPr>
          <p:cNvPr id="11" name="Picture 2" descr="D:\Form Champions\Pics for website\photo 1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5056315"/>
            <a:ext cx="1676401" cy="1552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41" r="6640"/>
          <a:stretch/>
        </p:blipFill>
        <p:spPr>
          <a:xfrm>
            <a:off x="2432538" y="4648200"/>
            <a:ext cx="2225022" cy="1586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7200" y="4648200"/>
            <a:ext cx="1676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GAMES MAKERS, 2012</a:t>
            </a:r>
            <a:endParaRPr lang="en-GB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133600" y="6337983"/>
            <a:ext cx="3653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JUNIOR GOLF SUPERVISORS, 2014</a:t>
            </a:r>
            <a:endParaRPr lang="en-GB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4530296" y="4409984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RUGBY WORLD CUP, 2015</a:t>
            </a:r>
            <a:endParaRPr lang="en-GB" b="1" dirty="0"/>
          </a:p>
        </p:txBody>
      </p:sp>
      <p:pic>
        <p:nvPicPr>
          <p:cNvPr id="16" name="Picture 2" descr="D:\2015-2016\Rugby World Cup - Pack\20151010_132225 - Michael &amp; Sam in Manchester City Centre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24" r="10308"/>
          <a:stretch/>
        </p:blipFill>
        <p:spPr bwMode="auto">
          <a:xfrm rot="5400000">
            <a:off x="5249371" y="5298652"/>
            <a:ext cx="1674326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14" r="13491"/>
          <a:stretch/>
        </p:blipFill>
        <p:spPr>
          <a:xfrm>
            <a:off x="7054256" y="4464894"/>
            <a:ext cx="1393356" cy="160405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400800" y="6068949"/>
            <a:ext cx="2514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ENGLAND SPECIAL OLYMPICS, GREECE 2016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06723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223</TotalTime>
  <Words>188</Words>
  <Application>Microsoft Office PowerPoint</Application>
  <PresentationFormat>On-screen Show (4:3)</PresentationFormat>
  <Paragraphs>19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Calibri</vt:lpstr>
      <vt:lpstr>Wingdings</vt:lpstr>
      <vt:lpstr>Composite</vt:lpstr>
      <vt:lpstr>PowerPoint Presentation</vt:lpstr>
      <vt:lpstr>OUR VISION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CLARE MOUNT SPECIALIST  SPORTS COLLEGE</dc:title>
  <dc:creator>D.Keefe</dc:creator>
  <cp:lastModifiedBy>keefed</cp:lastModifiedBy>
  <cp:revision>25</cp:revision>
  <dcterms:created xsi:type="dcterms:W3CDTF">2006-08-16T00:00:00Z</dcterms:created>
  <dcterms:modified xsi:type="dcterms:W3CDTF">2016-09-13T10:54:12Z</dcterms:modified>
</cp:coreProperties>
</file>